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5896-1B83-49BC-B676-E8AC91132AF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BCF34-323C-4EEA-9CEC-46C06123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C1D55-2136-42C0-82A2-6B9F18B5182A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84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45C5D-6EB7-405E-BC8D-37BBFFF68A51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13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8DA7A-6A3A-4E6D-A76D-490148C30F8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7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FC41B-90C1-4E54-8577-7A0CF417B64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5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B69D5-2C7E-4350-A094-9333A180401C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6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58633-A592-4375-A3D4-0C8AC7CD5155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9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138DD-4954-4AE0-BC3F-FFE111B0FD07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16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38205-E57A-4EAF-9994-86706F531663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0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DEA7A-A713-4DAC-9271-14A4EE78530B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1B81C-BD9A-4CFF-905E-E2781C1E2072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13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9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1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9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9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0C4C1E-01EE-4AFD-84FB-EAB1AD1A68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72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3DCD-A3E2-48F4-A96E-11932E2710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3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68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9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F929-5E0A-423D-8F56-22908A6173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27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9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B2FF-8CB9-46ED-ABCB-C7AD1CF579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0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919E-F54D-4820-9586-6CE466D5D7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20D6-E115-4D7D-B444-DBA66949D9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8025-CD08-4DDD-9269-C3415A4F84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68A3-568A-4A09-A998-67055CA2E8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5E92C-353F-409D-A6CA-EFB6748AD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AD2A-7F9C-4202-A236-01D2ACAC8E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A4C8-5CE5-4A25-89B3-E776F9090C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328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6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B7AC-1D00-498E-B12F-9697570DB819}" type="slidenum"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8569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hyperlink" Target="https://www.nrail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19201"/>
            <a:ext cx="5527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38401" y="4267200"/>
            <a:ext cx="733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38400" y="3657600"/>
            <a:ext cx="7315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700">
                <a:solidFill>
                  <a:srgbClr val="FFFFFF"/>
                </a:solidFill>
                <a:ea typeface="ＭＳ Ｐゴシック" panose="020B0600070205080204" pitchFamily="34" charset="-128"/>
              </a:rPr>
              <a:t>Are You Ready To Do Your Part to Help Protect Your Gun Rights?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500">
                <a:solidFill>
                  <a:srgbClr val="FFFF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JOIN</a:t>
            </a:r>
            <a:r>
              <a:rPr lang="en-US" altLang="en-US" sz="4500" b="1">
                <a:solidFill>
                  <a:srgbClr val="9900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 NRA</a:t>
            </a:r>
            <a:r>
              <a:rPr lang="en-US" altLang="en-US" sz="4500">
                <a:solidFill>
                  <a:srgbClr val="FFFFFF"/>
                </a:solidFill>
                <a:ea typeface="ＭＳ Ｐゴシック" panose="020B0600070205080204" pitchFamily="34" charset="-128"/>
              </a:rPr>
              <a:t>!</a:t>
            </a:r>
            <a:r>
              <a:rPr lang="en-US" altLang="en-US" sz="370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8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19201"/>
            <a:ext cx="5527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438401" y="4267200"/>
            <a:ext cx="733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38400" y="3962401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dirty="0" smtClean="0">
                <a:solidFill>
                  <a:srgbClr val="FFFF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Sign up through your instructor today!</a:t>
            </a:r>
            <a:endParaRPr lang="en-US" altLang="en-US" sz="40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/>
              <a:t>24/7 defense of your firearm freedom.</a:t>
            </a:r>
            <a:endParaRPr lang="en-US" altLang="en-US" sz="3000" i="1"/>
          </a:p>
        </p:txBody>
      </p:sp>
      <p:pic>
        <p:nvPicPr>
          <p:cNvPr id="58372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ILA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3505201"/>
            <a:ext cx="2111375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66520" y="2052320"/>
            <a:ext cx="5257800" cy="388112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Award Winning NRA Magazine</a:t>
            </a:r>
            <a:endParaRPr lang="en-US" altLang="en-US" sz="4000" i="1" dirty="0"/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American Rifleman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American Hunter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/>
              <a:t>America’s 1st </a:t>
            </a:r>
            <a:r>
              <a:rPr lang="en-US" altLang="en-US" sz="3000" i="1" dirty="0" smtClean="0"/>
              <a:t>Freedom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3000" i="1" dirty="0" smtClean="0"/>
              <a:t>Shooting Illustrated</a:t>
            </a:r>
            <a:endParaRPr lang="en-US" altLang="en-US" sz="3000" i="1" dirty="0" smtClean="0"/>
          </a:p>
          <a:p>
            <a:pPr lvl="1">
              <a:buFont typeface="Times" panose="02020603050405020304" pitchFamily="18" charset="0"/>
              <a:buChar char="•"/>
            </a:pPr>
            <a:endParaRPr lang="en-US" altLang="en-US" sz="2000" i="1" dirty="0"/>
          </a:p>
        </p:txBody>
      </p:sp>
      <p:pic>
        <p:nvPicPr>
          <p:cNvPr id="54277" name="Picture 5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98" y="1846580"/>
            <a:ext cx="1846263" cy="254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34" y="1856740"/>
            <a:ext cx="1838960" cy="2531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46" y="3242564"/>
            <a:ext cx="1838990" cy="2532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40" y="3242564"/>
            <a:ext cx="1842896" cy="25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/>
          <a:stretch>
            <a:fillRect/>
          </a:stretch>
        </p:blipFill>
        <p:spPr bwMode="auto">
          <a:xfrm>
            <a:off x="6477000" y="1828800"/>
            <a:ext cx="28956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NRA Hat*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Membership card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500" dirty="0"/>
              <a:t>Window decal</a:t>
            </a:r>
            <a:endParaRPr lang="en-US" altLang="en-US" sz="3500" i="1" dirty="0"/>
          </a:p>
          <a:p>
            <a:pPr>
              <a:buFont typeface="Times" panose="02020603050405020304" pitchFamily="18" charset="0"/>
              <a:buNone/>
            </a:pPr>
            <a:endParaRPr lang="en-US" altLang="en-US" sz="3500" i="1" dirty="0"/>
          </a:p>
          <a:p>
            <a:pPr lvl="2">
              <a:buFont typeface="Times" panose="02020603050405020304" pitchFamily="18" charset="0"/>
              <a:buChar char="•"/>
            </a:pPr>
            <a:r>
              <a:rPr lang="en-US" altLang="en-US" sz="2000" i="1" dirty="0"/>
              <a:t>*New Members Only</a:t>
            </a:r>
          </a:p>
        </p:txBody>
      </p:sp>
      <p:pic>
        <p:nvPicPr>
          <p:cNvPr id="36868" name="Picture 4" descr="Reversed-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ard-&amp;-Decal-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49675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 smtClean="0"/>
              <a:t>$2,500 </a:t>
            </a:r>
            <a:r>
              <a:rPr lang="en-US" altLang="en-US" sz="4000" dirty="0"/>
              <a:t>in </a:t>
            </a:r>
            <a:r>
              <a:rPr lang="en-US" altLang="en-US" sz="4000" dirty="0" err="1"/>
              <a:t>ArmsCare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</a:t>
            </a:r>
            <a:r>
              <a:rPr lang="en-US" altLang="en-US" sz="4000" dirty="0"/>
              <a:t>firearms insurance.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$5,000 Life &amp; Accidental insurance </a:t>
            </a:r>
            <a:r>
              <a:rPr lang="en-US" altLang="en-US" sz="3000" dirty="0"/>
              <a:t>($10,000 for Life Members)</a:t>
            </a:r>
          </a:p>
        </p:txBody>
      </p:sp>
      <p:pic>
        <p:nvPicPr>
          <p:cNvPr id="56324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/>
              <a:t>Invitations to “Friends of NRA” dinners and auctions.</a:t>
            </a:r>
            <a:endParaRPr lang="en-US" altLang="en-US" sz="2500"/>
          </a:p>
        </p:txBody>
      </p:sp>
      <p:pic>
        <p:nvPicPr>
          <p:cNvPr id="60420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26" y="3502617"/>
            <a:ext cx="2081616" cy="20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815340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 smtClean="0"/>
              <a:t>Legislative Updates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2500" dirty="0"/>
          </a:p>
        </p:txBody>
      </p:sp>
      <p:pic>
        <p:nvPicPr>
          <p:cNvPr id="62468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savings at SavingUSA.com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3269697"/>
            <a:ext cx="3129366" cy="2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420" y="2438400"/>
            <a:ext cx="4910380" cy="34290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Discounts at over 6,000 hotels and motels nationwide</a:t>
            </a:r>
            <a:r>
              <a:rPr lang="en-US" altLang="en-US" sz="4000" dirty="0" smtClean="0"/>
              <a:t>.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600" dirty="0" smtClean="0"/>
              <a:t>Visit benefits.nra.org for more details</a:t>
            </a:r>
            <a:endParaRPr lang="en-US" altLang="en-US" sz="3600" dirty="0"/>
          </a:p>
        </p:txBody>
      </p:sp>
      <p:pic>
        <p:nvPicPr>
          <p:cNvPr id="64516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44831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73075"/>
            <a:ext cx="5257800" cy="1143000"/>
          </a:xfrm>
        </p:spPr>
        <p:txBody>
          <a:bodyPr/>
          <a:lstStyle/>
          <a:p>
            <a:r>
              <a:rPr lang="en-US" altLang="en-US" sz="3900"/>
              <a:t>Join </a:t>
            </a:r>
            <a:r>
              <a:rPr lang="en-US" altLang="en-US" sz="3900">
                <a:solidFill>
                  <a:schemeClr val="accent2"/>
                </a:solidFill>
                <a:latin typeface="Arial Black" panose="020B0A04020102020204" pitchFamily="34" charset="0"/>
              </a:rPr>
              <a:t>NRA</a:t>
            </a:r>
            <a:r>
              <a:rPr lang="en-US" altLang="en-US" sz="3900">
                <a:latin typeface="Arial Black" panose="020B0A04020102020204" pitchFamily="34" charset="0"/>
              </a:rPr>
              <a:t> </a:t>
            </a:r>
            <a:r>
              <a:rPr lang="en-US" altLang="en-US" sz="3900"/>
              <a:t>Today and Receive…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79600"/>
            <a:ext cx="8153400" cy="38354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4000" dirty="0"/>
              <a:t>$10.00 off a 1-Year membership when you join </a:t>
            </a:r>
            <a:r>
              <a:rPr lang="en-US" altLang="en-US" sz="4000" dirty="0" smtClean="0"/>
              <a:t>today, up to $40 off your membership!</a:t>
            </a:r>
            <a:endParaRPr lang="en-US" altLang="en-US" sz="2500" dirty="0">
              <a:solidFill>
                <a:srgbClr val="0080FF"/>
              </a:solidFill>
            </a:endParaRPr>
          </a:p>
        </p:txBody>
      </p:sp>
      <p:pic>
        <p:nvPicPr>
          <p:cNvPr id="35844" name="Picture 4" descr="Reversed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3447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L:\AMyers\Web Link - Special\US_$10_Series_2003_obve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1"/>
            <a:ext cx="44958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183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Times</vt:lpstr>
      <vt:lpstr>Times New Roman</vt:lpstr>
      <vt:lpstr>Wingdings</vt:lpstr>
      <vt:lpstr>Refined</vt:lpstr>
      <vt:lpstr>1_Refined</vt:lpstr>
      <vt:lpstr>2_Refined</vt:lpstr>
      <vt:lpstr>PowerPoint Presentation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Join NRA Today and Receive…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Helmer, David</dc:creator>
  <cp:lastModifiedBy>Kim, Connie</cp:lastModifiedBy>
  <cp:revision>4</cp:revision>
  <dcterms:created xsi:type="dcterms:W3CDTF">2016-03-09T21:48:31Z</dcterms:created>
  <dcterms:modified xsi:type="dcterms:W3CDTF">2016-05-03T18:09:47Z</dcterms:modified>
</cp:coreProperties>
</file>